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Caveat"/>
      <p:regular r:id="rId8"/>
      <p:bold r:id="rId9"/>
    </p:embeddedFont>
    <p:embeddedFont>
      <p:font typeface="Montserrat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85781C-69A8-4489-BCE3-165A5A701C32}">
  <a:tblStyle styleId="{F585781C-69A8-4489-BCE3-165A5A701C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font" Target="fonts/Cave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Caveat-regular.fntdata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" name="Google Shape;3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_2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525106" y="4470488"/>
            <a:ext cx="1372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1500">
                <a:solidFill>
                  <a:srgbClr val="0C315E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771278" y="3088538"/>
            <a:ext cx="1372800" cy="6030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2014" r="2520" t="0"/>
          <a:stretch/>
        </p:blipFill>
        <p:spPr>
          <a:xfrm>
            <a:off x="246169" y="4517624"/>
            <a:ext cx="1094369" cy="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719300" y="2443650"/>
            <a:ext cx="5705400" cy="152400"/>
          </a:xfrm>
          <a:prstGeom prst="roundRect">
            <a:avLst>
              <a:gd fmla="val 0" name="adj"/>
            </a:avLst>
          </a:prstGeom>
          <a:solidFill>
            <a:srgbClr val="49E2F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/>
          <p:cNvCxnSpPr/>
          <p:nvPr/>
        </p:nvCxnSpPr>
        <p:spPr>
          <a:xfrm>
            <a:off x="2457638" y="2519813"/>
            <a:ext cx="19812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2"/>
          <p:cNvCxnSpPr/>
          <p:nvPr/>
        </p:nvCxnSpPr>
        <p:spPr>
          <a:xfrm rot="10800000">
            <a:off x="8420100" y="3795938"/>
            <a:ext cx="7239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179" y="1611166"/>
            <a:ext cx="984914" cy="109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5774" y="2498019"/>
            <a:ext cx="549114" cy="1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447850" y="907519"/>
            <a:ext cx="42483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400">
                <a:solidFill>
                  <a:srgbClr val="0C315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2" type="subTitle"/>
          </p:nvPr>
        </p:nvSpPr>
        <p:spPr>
          <a:xfrm>
            <a:off x="2062238" y="2775403"/>
            <a:ext cx="501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 rot="5400000">
            <a:off x="7387613" y="195225"/>
            <a:ext cx="7674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-5400000">
            <a:off x="6093825" y="4648087"/>
            <a:ext cx="706200" cy="342600"/>
          </a:xfrm>
          <a:prstGeom prst="roundRect">
            <a:avLst>
              <a:gd fmla="val 0" name="adj"/>
            </a:avLst>
          </a:prstGeom>
          <a:solidFill>
            <a:srgbClr val="00DCF7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5400000">
            <a:off x="-523481" y="655144"/>
            <a:ext cx="1199700" cy="176700"/>
          </a:xfrm>
          <a:prstGeom prst="roundRect">
            <a:avLst>
              <a:gd fmla="val 4535" name="adj"/>
            </a:avLst>
          </a:prstGeom>
          <a:solidFill>
            <a:srgbClr val="5FEC9D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2"/>
          <p:cNvCxnSpPr/>
          <p:nvPr/>
        </p:nvCxnSpPr>
        <p:spPr>
          <a:xfrm>
            <a:off x="7501363" y="476351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"/>
          <p:cNvCxnSpPr/>
          <p:nvPr/>
        </p:nvCxnSpPr>
        <p:spPr>
          <a:xfrm>
            <a:off x="6172645" y="4370242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69900" y="1453135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_1">
  <p:cSld name="Vcita_Mai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 amt="39000"/>
          </a:blip>
          <a:srcRect b="3005" l="0" r="0" t="12570"/>
          <a:stretch/>
        </p:blipFill>
        <p:spPr>
          <a:xfrm>
            <a:off x="-3571" y="0"/>
            <a:ext cx="91511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90" y="261029"/>
            <a:ext cx="1107281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type="title"/>
          </p:nvPr>
        </p:nvSpPr>
        <p:spPr>
          <a:xfrm>
            <a:off x="247088" y="3022663"/>
            <a:ext cx="78867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None/>
              <a:defRPr sz="3800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None/>
              <a:defRPr>
                <a:solidFill>
                  <a:srgbClr val="002060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247088" y="2551069"/>
            <a:ext cx="4982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None/>
              <a:defRPr sz="1700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b="1">
                <a:solidFill>
                  <a:srgbClr val="002060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None/>
              <a:defRPr b="1">
                <a:solidFill>
                  <a:srgbClr val="002060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b="1">
                <a:solidFill>
                  <a:srgbClr val="002060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2" type="subTitle"/>
          </p:nvPr>
        </p:nvSpPr>
        <p:spPr>
          <a:xfrm>
            <a:off x="247088" y="4163606"/>
            <a:ext cx="4982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_3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525106" y="4470488"/>
            <a:ext cx="1372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500">
                <a:solidFill>
                  <a:srgbClr val="0C315E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2014" r="2520" t="0"/>
          <a:stretch/>
        </p:blipFill>
        <p:spPr>
          <a:xfrm>
            <a:off x="246169" y="4517624"/>
            <a:ext cx="1094369" cy="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/>
          <p:nvPr/>
        </p:nvSpPr>
        <p:spPr>
          <a:xfrm>
            <a:off x="1976400" y="2443645"/>
            <a:ext cx="5191200" cy="152400"/>
          </a:xfrm>
          <a:prstGeom prst="roundRect">
            <a:avLst>
              <a:gd fmla="val 0" name="adj"/>
            </a:avLst>
          </a:prstGeom>
          <a:solidFill>
            <a:srgbClr val="49E2F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2"/>
          <p:cNvCxnSpPr/>
          <p:nvPr/>
        </p:nvCxnSpPr>
        <p:spPr>
          <a:xfrm>
            <a:off x="2457638" y="2519813"/>
            <a:ext cx="19812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2"/>
          <p:cNvSpPr txBox="1"/>
          <p:nvPr>
            <p:ph type="title"/>
          </p:nvPr>
        </p:nvSpPr>
        <p:spPr>
          <a:xfrm>
            <a:off x="1196325" y="907519"/>
            <a:ext cx="67515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400">
                <a:solidFill>
                  <a:srgbClr val="0C315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95" name="Google Shape;95;p12"/>
          <p:cNvSpPr txBox="1"/>
          <p:nvPr>
            <p:ph idx="2" type="subTitle"/>
          </p:nvPr>
        </p:nvSpPr>
        <p:spPr>
          <a:xfrm>
            <a:off x="2062238" y="2775403"/>
            <a:ext cx="501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5457956" y="4249763"/>
            <a:ext cx="1372800" cy="893700"/>
          </a:xfrm>
          <a:prstGeom prst="roundRect">
            <a:avLst>
              <a:gd fmla="val 328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2"/>
          <p:cNvCxnSpPr/>
          <p:nvPr/>
        </p:nvCxnSpPr>
        <p:spPr>
          <a:xfrm flipH="1">
            <a:off x="5284838" y="4249763"/>
            <a:ext cx="6600" cy="7548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591" y="3841855"/>
            <a:ext cx="1137452" cy="6385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/>
          <p:nvPr/>
        </p:nvSpPr>
        <p:spPr>
          <a:xfrm>
            <a:off x="-8993" y="-8992"/>
            <a:ext cx="1372800" cy="3924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2"/>
          <p:cNvCxnSpPr/>
          <p:nvPr/>
        </p:nvCxnSpPr>
        <p:spPr>
          <a:xfrm rot="10800000">
            <a:off x="246319" y="467231"/>
            <a:ext cx="7239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Blue">
  <p:cSld name="CUSTOM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 amt="10000"/>
          </a:blip>
          <a:srcRect b="3670" l="20571" r="0" t="0"/>
          <a:stretch/>
        </p:blipFill>
        <p:spPr>
          <a:xfrm flipH="1">
            <a:off x="1545769" y="-12606"/>
            <a:ext cx="7598229" cy="516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3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13"/>
          <p:cNvPicPr preferRelativeResize="0"/>
          <p:nvPr/>
        </p:nvPicPr>
        <p:blipFill rotWithShape="1">
          <a:blip r:embed="rId4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2 columns_Blue">
  <p:cSld name="CUSTOM_4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 amt="10000"/>
          </a:blip>
          <a:srcRect b="3670" l="20571" r="0" t="0"/>
          <a:stretch/>
        </p:blipFill>
        <p:spPr>
          <a:xfrm flipH="1">
            <a:off x="1545769" y="-12606"/>
            <a:ext cx="7598229" cy="516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855300" y="1430156"/>
            <a:ext cx="359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body"/>
          </p:nvPr>
        </p:nvSpPr>
        <p:spPr>
          <a:xfrm>
            <a:off x="4655201" y="1430156"/>
            <a:ext cx="359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14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3 columns_Blue">
  <p:cSld name="CUSTOM_4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855300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590732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3" type="body"/>
          </p:nvPr>
        </p:nvSpPr>
        <p:spPr>
          <a:xfrm>
            <a:off x="338131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125" name="Google Shape;125;p15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 amt="10000"/>
          </a:blip>
          <a:srcRect b="3670" l="20571" r="0" t="0"/>
          <a:stretch/>
        </p:blipFill>
        <p:spPr>
          <a:xfrm flipH="1">
            <a:off x="1545769" y="-12606"/>
            <a:ext cx="7598229" cy="516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Blue 1">
  <p:cSld name="CUSTOM_4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6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GREEN 1">
  <p:cSld name="CUSTOM_4_2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7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PINK 1">
  <p:cSld name="CUSTOM_4_2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YELLOW 1">
  <p:cSld name="CUSTOM_4_2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2" name="Google Shape;152;p19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19"/>
          <p:cNvPicPr preferRelativeResize="0"/>
          <p:nvPr/>
        </p:nvPicPr>
        <p:blipFill rotWithShape="1">
          <a:blip r:embed="rId2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ext">
  <p:cSld name="Benefi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4504644" y="835456"/>
            <a:ext cx="3578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84AB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F384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4550606" y="1496906"/>
            <a:ext cx="38151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>
            <p:ph idx="2" type="pic"/>
          </p:nvPr>
        </p:nvSpPr>
        <p:spPr>
          <a:xfrm>
            <a:off x="-94" y="-5362"/>
            <a:ext cx="4145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0"/>
          <p:cNvSpPr/>
          <p:nvPr/>
        </p:nvSpPr>
        <p:spPr>
          <a:xfrm>
            <a:off x="8856731" y="2367338"/>
            <a:ext cx="287400" cy="297900"/>
          </a:xfrm>
          <a:prstGeom prst="roundRect">
            <a:avLst>
              <a:gd fmla="val 3288" name="adj"/>
            </a:avLst>
          </a:prstGeom>
          <a:solidFill>
            <a:srgbClr val="FFC511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 rot="5400000">
            <a:off x="4704375" y="4729106"/>
            <a:ext cx="380700" cy="461400"/>
          </a:xfrm>
          <a:prstGeom prst="roundRect">
            <a:avLst>
              <a:gd fmla="val 4535" name="adj"/>
            </a:avLst>
          </a:prstGeom>
          <a:solidFill>
            <a:srgbClr val="5FEC9D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5188369" y="4701169"/>
            <a:ext cx="0" cy="265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20"/>
          <p:cNvCxnSpPr/>
          <p:nvPr/>
        </p:nvCxnSpPr>
        <p:spPr>
          <a:xfrm rot="10800000">
            <a:off x="9048525" y="2531475"/>
            <a:ext cx="0" cy="265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YELLOW">
  <p:cSld name="CUSTOM_4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10000"/>
          </a:blip>
          <a:srcRect b="3873" l="20904" r="0" t="0"/>
          <a:stretch/>
        </p:blipFill>
        <p:spPr>
          <a:xfrm flipH="1">
            <a:off x="1545768" y="-21565"/>
            <a:ext cx="7598229" cy="517960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3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63110" y="1612169"/>
            <a:ext cx="2281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21"/>
          <p:cNvSpPr/>
          <p:nvPr/>
        </p:nvSpPr>
        <p:spPr>
          <a:xfrm rot="5400000">
            <a:off x="414496" y="1700772"/>
            <a:ext cx="292601" cy="175832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 rot="10800000">
            <a:off x="422917" y="1674473"/>
            <a:ext cx="39300" cy="2958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545100" y="2160469"/>
            <a:ext cx="28950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  <a:defRPr sz="13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794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667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4pPr>
            <a:lvl5pPr indent="-2667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5pPr>
            <a:lvl6pPr indent="-2667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Char char="•"/>
              <a:defRPr sz="600"/>
            </a:lvl9pPr>
          </a:lstStyle>
          <a:p/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301275" y="4769104"/>
            <a:ext cx="1645200" cy="3744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 rot="10800000">
            <a:off x="1208296" y="4650853"/>
            <a:ext cx="1049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1"/>
          <p:cNvSpPr/>
          <p:nvPr/>
        </p:nvSpPr>
        <p:spPr>
          <a:xfrm>
            <a:off x="6657766" y="46091"/>
            <a:ext cx="1199700" cy="176700"/>
          </a:xfrm>
          <a:prstGeom prst="roundRect">
            <a:avLst>
              <a:gd fmla="val 4535" name="adj"/>
            </a:avLst>
          </a:prstGeom>
          <a:solidFill>
            <a:srgbClr val="5FEC9D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1"/>
          <p:cNvCxnSpPr/>
          <p:nvPr/>
        </p:nvCxnSpPr>
        <p:spPr>
          <a:xfrm rot="-5400000">
            <a:off x="7872907" y="46563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 slide 1 + title">
  <p:cSld name="Vcita_Main 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1787618" y="1017986"/>
            <a:ext cx="138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 rot="5400000">
            <a:off x="7393613" y="201113"/>
            <a:ext cx="7554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 rot="-5400000">
            <a:off x="445538" y="4707450"/>
            <a:ext cx="563700" cy="342600"/>
          </a:xfrm>
          <a:prstGeom prst="roundRect">
            <a:avLst>
              <a:gd fmla="val 0" name="adj"/>
            </a:avLst>
          </a:prstGeom>
          <a:solidFill>
            <a:srgbClr val="00DCF7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568981" y="2052619"/>
            <a:ext cx="575100" cy="6030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 rot="5400000">
            <a:off x="-523477" y="655144"/>
            <a:ext cx="1199700" cy="176700"/>
          </a:xfrm>
          <a:prstGeom prst="roundRect">
            <a:avLst>
              <a:gd fmla="val 4535" name="adj"/>
            </a:avLst>
          </a:prstGeom>
          <a:solidFill>
            <a:srgbClr val="5FEC9D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>
            <a:off x="7501363" y="476351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643363" y="4459979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2"/>
          <p:cNvCxnSpPr/>
          <p:nvPr/>
        </p:nvCxnSpPr>
        <p:spPr>
          <a:xfrm rot="10800000">
            <a:off x="8491911" y="1940027"/>
            <a:ext cx="320400" cy="30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69900" y="1453135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2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 slide 2 + title">
  <p:cSld name="Vcita_Main 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 rot="5400000">
            <a:off x="7375463" y="202144"/>
            <a:ext cx="7536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2" y="4369631"/>
            <a:ext cx="874200" cy="342600"/>
          </a:xfrm>
          <a:prstGeom prst="roundRect">
            <a:avLst>
              <a:gd fmla="val 0" name="adj"/>
            </a:avLst>
          </a:prstGeom>
          <a:solidFill>
            <a:srgbClr val="00DCF7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3612581" y="4776773"/>
            <a:ext cx="1645200" cy="3744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3"/>
          <p:cNvCxnSpPr/>
          <p:nvPr/>
        </p:nvCxnSpPr>
        <p:spPr>
          <a:xfrm>
            <a:off x="8019145" y="464464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3"/>
          <p:cNvCxnSpPr/>
          <p:nvPr/>
        </p:nvCxnSpPr>
        <p:spPr>
          <a:xfrm>
            <a:off x="96407" y="4059292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/>
          <p:nvPr/>
        </p:nvCxnSpPr>
        <p:spPr>
          <a:xfrm rot="10800000">
            <a:off x="4519602" y="4658522"/>
            <a:ext cx="1049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-726769" y="1441247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" name="Google Shape;197;p23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3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3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1_Blue">
  <p:cSld name="1_Picture with Caption"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2">
            <a:alphaModFix/>
          </a:blip>
          <a:srcRect b="0" l="34520" r="0" t="0"/>
          <a:stretch/>
        </p:blipFill>
        <p:spPr>
          <a:xfrm>
            <a:off x="4096519" y="0"/>
            <a:ext cx="50474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/>
          <p:nvPr/>
        </p:nvSpPr>
        <p:spPr>
          <a:xfrm>
            <a:off x="4087526" y="-4500"/>
            <a:ext cx="2514300" cy="51525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1_Pink">
  <p:cSld name="Transition slide_ 2">
    <p:bg>
      <p:bgPr>
        <a:solidFill>
          <a:schemeClr val="accent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 rotWithShape="1">
          <a:blip r:embed="rId2">
            <a:alphaModFix/>
          </a:blip>
          <a:srcRect b="0" l="34883" r="0" t="0"/>
          <a:stretch/>
        </p:blipFill>
        <p:spPr>
          <a:xfrm>
            <a:off x="4118309" y="0"/>
            <a:ext cx="502569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4109314" y="-4500"/>
            <a:ext cx="2514300" cy="5152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645769" y="2064525"/>
            <a:ext cx="357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3812569" y="10594"/>
            <a:ext cx="2418900" cy="5143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1_Yellow">
  <p:cSld name="1_Content with Caption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2">
            <a:alphaModFix/>
          </a:blip>
          <a:srcRect b="0" l="24723" r="10162" t="0"/>
          <a:stretch/>
        </p:blipFill>
        <p:spPr>
          <a:xfrm>
            <a:off x="4118306" y="0"/>
            <a:ext cx="50256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>
            <a:off x="4109314" y="-4500"/>
            <a:ext cx="2514300" cy="5152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1_Green">
  <p:cSld name="Transition slide_3">
    <p:bg>
      <p:bgPr>
        <a:solidFill>
          <a:schemeClr val="accent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/>
          </a:blip>
          <a:srcRect b="0" l="17557" r="17368" t="398"/>
          <a:stretch/>
        </p:blipFill>
        <p:spPr>
          <a:xfrm>
            <a:off x="4109306" y="0"/>
            <a:ext cx="50346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/>
          <p:nvPr/>
        </p:nvSpPr>
        <p:spPr>
          <a:xfrm>
            <a:off x="4100322" y="-4500"/>
            <a:ext cx="2514300" cy="5152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ext 1">
  <p:cSld name="Benefits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4676100" y="778313"/>
            <a:ext cx="4315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b="1" i="0" sz="2100" u="none" cap="none" strike="noStrike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4664906" y="1496906"/>
            <a:ext cx="38151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>
            <p:ph idx="2" type="pic"/>
          </p:nvPr>
        </p:nvSpPr>
        <p:spPr>
          <a:xfrm>
            <a:off x="-94" y="-5362"/>
            <a:ext cx="4145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8"/>
          <p:cNvSpPr/>
          <p:nvPr/>
        </p:nvSpPr>
        <p:spPr>
          <a:xfrm>
            <a:off x="8856731" y="2367338"/>
            <a:ext cx="287400" cy="297900"/>
          </a:xfrm>
          <a:prstGeom prst="roundRect">
            <a:avLst>
              <a:gd fmla="val 3288" name="adj"/>
            </a:avLst>
          </a:prstGeom>
          <a:solidFill>
            <a:srgbClr val="FFC511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 rot="5400000">
            <a:off x="4704375" y="4729106"/>
            <a:ext cx="380700" cy="461400"/>
          </a:xfrm>
          <a:prstGeom prst="roundRect">
            <a:avLst>
              <a:gd fmla="val 4535" name="adj"/>
            </a:avLst>
          </a:prstGeom>
          <a:solidFill>
            <a:srgbClr val="5FEC9D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8"/>
          <p:cNvCxnSpPr/>
          <p:nvPr/>
        </p:nvCxnSpPr>
        <p:spPr>
          <a:xfrm rot="10800000">
            <a:off x="5188369" y="4701169"/>
            <a:ext cx="0" cy="265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8"/>
          <p:cNvCxnSpPr/>
          <p:nvPr/>
        </p:nvCxnSpPr>
        <p:spPr>
          <a:xfrm rot="10800000">
            <a:off x="9048525" y="2531475"/>
            <a:ext cx="0" cy="265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28"/>
          <p:cNvSpPr/>
          <p:nvPr/>
        </p:nvSpPr>
        <p:spPr>
          <a:xfrm rot="5400000">
            <a:off x="4358168" y="840368"/>
            <a:ext cx="376201" cy="235176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 rot="10800000">
            <a:off x="4376487" y="840581"/>
            <a:ext cx="81300" cy="3741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/>
        </p:nvSpPr>
        <p:spPr>
          <a:xfrm>
            <a:off x="514195" y="703075"/>
            <a:ext cx="103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00DCF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12000" u="none" cap="none" strike="noStrike">
              <a:solidFill>
                <a:srgbClr val="00DC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689663" y="1831181"/>
            <a:ext cx="51369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7897669" y="3869888"/>
            <a:ext cx="1246200" cy="374400"/>
          </a:xfrm>
          <a:prstGeom prst="roundRect">
            <a:avLst>
              <a:gd fmla="val 32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 flipH="1">
            <a:off x="8420033" y="4372097"/>
            <a:ext cx="628500" cy="108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 slide 1">
  <p:cSld name="Vcita_Main 2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/>
          <p:nvPr/>
        </p:nvSpPr>
        <p:spPr>
          <a:xfrm rot="5400000">
            <a:off x="6061013" y="202144"/>
            <a:ext cx="7536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2" y="4369631"/>
            <a:ext cx="874200" cy="342600"/>
          </a:xfrm>
          <a:prstGeom prst="roundRect">
            <a:avLst>
              <a:gd fmla="val 0" name="adj"/>
            </a:avLst>
          </a:prstGeom>
          <a:solidFill>
            <a:srgbClr val="00DCF7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3612581" y="4776773"/>
            <a:ext cx="1645200" cy="3744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30"/>
          <p:cNvCxnSpPr/>
          <p:nvPr/>
        </p:nvCxnSpPr>
        <p:spPr>
          <a:xfrm>
            <a:off x="6704695" y="293014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96407" y="4059292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30"/>
          <p:cNvCxnSpPr/>
          <p:nvPr/>
        </p:nvCxnSpPr>
        <p:spPr>
          <a:xfrm rot="10800000">
            <a:off x="4519602" y="4658522"/>
            <a:ext cx="1049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2 columns_Blue 1">
  <p:cSld name="CUSTOM_4_1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855300" y="1430156"/>
            <a:ext cx="359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2" name="Google Shape;252;p31"/>
          <p:cNvSpPr txBox="1"/>
          <p:nvPr>
            <p:ph idx="2" type="body"/>
          </p:nvPr>
        </p:nvSpPr>
        <p:spPr>
          <a:xfrm>
            <a:off x="4655201" y="1430156"/>
            <a:ext cx="359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3" name="Google Shape;253;p31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1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2_Blue">
  <p:cSld name="1_Picture with Caption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2">
            <a:alphaModFix/>
          </a:blip>
          <a:srcRect b="19" l="5296" r="31933" t="4020"/>
          <a:stretch/>
        </p:blipFill>
        <p:spPr>
          <a:xfrm>
            <a:off x="4087519" y="0"/>
            <a:ext cx="5056481" cy="51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4078535" y="-4500"/>
            <a:ext cx="2514300" cy="51525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2_Pink">
  <p:cSld name="Transition slide_ 2_1">
    <p:bg>
      <p:bgPr>
        <a:solidFill>
          <a:schemeClr val="accent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 rotWithShape="1">
          <a:blip r:embed="rId2">
            <a:alphaModFix/>
          </a:blip>
          <a:srcRect b="0" l="4011" r="30649" t="0"/>
          <a:stretch/>
        </p:blipFill>
        <p:spPr>
          <a:xfrm>
            <a:off x="4109306" y="0"/>
            <a:ext cx="50346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/>
          <p:nvPr/>
        </p:nvSpPr>
        <p:spPr>
          <a:xfrm>
            <a:off x="4109314" y="-4500"/>
            <a:ext cx="2514300" cy="5152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 txBox="1"/>
          <p:nvPr>
            <p:ph type="title"/>
          </p:nvPr>
        </p:nvSpPr>
        <p:spPr>
          <a:xfrm>
            <a:off x="645769" y="2064525"/>
            <a:ext cx="357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2_Yellow">
  <p:cSld name="1_Content with Caption_1">
    <p:bg>
      <p:bgPr>
        <a:solidFill>
          <a:schemeClr val="accen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2">
            <a:alphaModFix/>
          </a:blip>
          <a:srcRect b="0" l="34743" r="13434" t="20426"/>
          <a:stretch/>
        </p:blipFill>
        <p:spPr>
          <a:xfrm>
            <a:off x="4109306" y="-9000"/>
            <a:ext cx="5034691" cy="51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>
            <a:off x="4109314" y="-4500"/>
            <a:ext cx="2514300" cy="5152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2_Green">
  <p:cSld name="Transition slide_3_1">
    <p:bg>
      <p:bgPr>
        <a:solidFill>
          <a:schemeClr val="accent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2">
            <a:alphaModFix/>
          </a:blip>
          <a:srcRect b="0" l="0" r="35043" t="0"/>
          <a:stretch/>
        </p:blipFill>
        <p:spPr>
          <a:xfrm>
            <a:off x="4100325" y="-14587"/>
            <a:ext cx="5043676" cy="51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/>
          <p:nvPr/>
        </p:nvSpPr>
        <p:spPr>
          <a:xfrm>
            <a:off x="4083543" y="-4500"/>
            <a:ext cx="2514300" cy="5152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>
            <p:ph type="title"/>
          </p:nvPr>
        </p:nvSpPr>
        <p:spPr>
          <a:xfrm>
            <a:off x="645769" y="2064518"/>
            <a:ext cx="300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 slide 2">
  <p:cSld name="Vcita_Main 2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/>
        </p:nvSpPr>
        <p:spPr>
          <a:xfrm>
            <a:off x="1787618" y="1017986"/>
            <a:ext cx="138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/>
          <p:nvPr/>
        </p:nvSpPr>
        <p:spPr>
          <a:xfrm rot="5400000">
            <a:off x="7393613" y="201113"/>
            <a:ext cx="7554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6"/>
          <p:cNvSpPr/>
          <p:nvPr/>
        </p:nvSpPr>
        <p:spPr>
          <a:xfrm rot="-5400000">
            <a:off x="445538" y="4707450"/>
            <a:ext cx="563700" cy="342600"/>
          </a:xfrm>
          <a:prstGeom prst="roundRect">
            <a:avLst>
              <a:gd fmla="val 0" name="adj"/>
            </a:avLst>
          </a:prstGeom>
          <a:solidFill>
            <a:srgbClr val="00DCF7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8568981" y="2052619"/>
            <a:ext cx="575100" cy="603000"/>
          </a:xfrm>
          <a:prstGeom prst="roundRect">
            <a:avLst>
              <a:gd fmla="val 3288" name="adj"/>
            </a:avLst>
          </a:prstGeom>
          <a:solidFill>
            <a:srgbClr val="FFC511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 rot="5400000">
            <a:off x="-523477" y="655144"/>
            <a:ext cx="1199700" cy="176700"/>
          </a:xfrm>
          <a:prstGeom prst="roundRect">
            <a:avLst>
              <a:gd fmla="val 4535" name="adj"/>
            </a:avLst>
          </a:prstGeom>
          <a:solidFill>
            <a:srgbClr val="5FEC9D">
              <a:alpha val="5137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36"/>
          <p:cNvCxnSpPr/>
          <p:nvPr/>
        </p:nvCxnSpPr>
        <p:spPr>
          <a:xfrm>
            <a:off x="7501363" y="476351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36"/>
          <p:cNvCxnSpPr/>
          <p:nvPr/>
        </p:nvCxnSpPr>
        <p:spPr>
          <a:xfrm>
            <a:off x="643363" y="4459979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6"/>
          <p:cNvCxnSpPr/>
          <p:nvPr/>
        </p:nvCxnSpPr>
        <p:spPr>
          <a:xfrm rot="10800000">
            <a:off x="8491911" y="1940027"/>
            <a:ext cx="320400" cy="30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6"/>
          <p:cNvCxnSpPr/>
          <p:nvPr/>
        </p:nvCxnSpPr>
        <p:spPr>
          <a:xfrm>
            <a:off x="69900" y="1453135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5" name="Google Shape;285;p36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YELLOW 1 1">
  <p:cSld name="CUSTOM_4_2_1_2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855300" y="6264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9" name="Google Shape;289;p37"/>
          <p:cNvSpPr/>
          <p:nvPr/>
        </p:nvSpPr>
        <p:spPr>
          <a:xfrm rot="5400000">
            <a:off x="432572" y="6227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37"/>
          <p:cNvCxnSpPr/>
          <p:nvPr/>
        </p:nvCxnSpPr>
        <p:spPr>
          <a:xfrm rot="10800000">
            <a:off x="490481" y="6003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1" name="Google Shape;291;p37"/>
          <p:cNvPicPr preferRelativeResize="0"/>
          <p:nvPr/>
        </p:nvPicPr>
        <p:blipFill rotWithShape="1">
          <a:blip r:embed="rId2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3 columns_Blue 1 1">
  <p:cSld name="CUSTOM_4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 rot="5400000">
            <a:off x="432572" y="5465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855300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type="title"/>
          </p:nvPr>
        </p:nvSpPr>
        <p:spPr>
          <a:xfrm>
            <a:off x="855300" y="5502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7" name="Google Shape;297;p38"/>
          <p:cNvSpPr txBox="1"/>
          <p:nvPr>
            <p:ph idx="2" type="body"/>
          </p:nvPr>
        </p:nvSpPr>
        <p:spPr>
          <a:xfrm>
            <a:off x="590732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idx="3" type="body"/>
          </p:nvPr>
        </p:nvSpPr>
        <p:spPr>
          <a:xfrm>
            <a:off x="338131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300" name="Google Shape;300;p38"/>
          <p:cNvCxnSpPr/>
          <p:nvPr/>
        </p:nvCxnSpPr>
        <p:spPr>
          <a:xfrm rot="10800000">
            <a:off x="490481" y="5241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PINK 1 1">
  <p:cSld name="Basic slide_PINK 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54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Montserrat"/>
              <a:buChar char="→"/>
              <a:defRPr i="0" sz="187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700"/>
              <a:buFont typeface="Montserrat"/>
              <a:buChar char="●"/>
              <a:defRPr i="0" sz="157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6550" lvl="2" marL="13716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700"/>
              <a:buFont typeface="Montserrat"/>
              <a:buChar char="○"/>
              <a:defRPr i="0" sz="127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i="0" sz="112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9pPr>
          </a:lstStyle>
          <a:p/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20" y="72694"/>
            <a:ext cx="464300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39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6" y="3469387"/>
            <a:ext cx="2055225" cy="168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 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20" y="72694"/>
            <a:ext cx="464300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3 columns_Blue 1">
  <p:cSld name="CUSTOM_4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55300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90732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2010" r="68314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idx="3" type="body"/>
          </p:nvPr>
        </p:nvSpPr>
        <p:spPr>
          <a:xfrm>
            <a:off x="3381312" y="1430156"/>
            <a:ext cx="23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45" name="Google Shape;45;p5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>
            <p:ph idx="2" type="pic"/>
          </p:nvPr>
        </p:nvSpPr>
        <p:spPr>
          <a:xfrm>
            <a:off x="4992101" y="2617710"/>
            <a:ext cx="3788700" cy="2526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1"/>
          <p:cNvSpPr/>
          <p:nvPr>
            <p:ph idx="3" type="pic"/>
          </p:nvPr>
        </p:nvSpPr>
        <p:spPr>
          <a:xfrm>
            <a:off x="4140494" y="-1"/>
            <a:ext cx="3788700" cy="252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/>
          <p:nvPr>
            <p:ph idx="2" type="pic"/>
          </p:nvPr>
        </p:nvSpPr>
        <p:spPr>
          <a:xfrm>
            <a:off x="844706" y="1999"/>
            <a:ext cx="3261300" cy="5141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_Custom Layout">
  <p:cSld name="76_Custom Layou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/>
          <p:nvPr/>
        </p:nvSpPr>
        <p:spPr>
          <a:xfrm>
            <a:off x="0" y="0"/>
            <a:ext cx="1074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GREEN">
  <p:cSld name="CUSTOM_4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10000"/>
          </a:blip>
          <a:srcRect b="3660" l="20546" r="0" t="0"/>
          <a:stretch/>
        </p:blipFill>
        <p:spPr>
          <a:xfrm flipH="1">
            <a:off x="1556963" y="-8165"/>
            <a:ext cx="7587042" cy="515982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7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" name="Google Shape;58;p7"/>
          <p:cNvPicPr preferRelativeResize="0"/>
          <p:nvPr/>
        </p:nvPicPr>
        <p:blipFill rotWithShape="1">
          <a:blip r:embed="rId4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_PINK">
  <p:cSld name="CUSTOM_4_2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 amt="10000"/>
          </a:blip>
          <a:srcRect b="3462" l="20356" r="0" t="0"/>
          <a:stretch/>
        </p:blipFill>
        <p:spPr>
          <a:xfrm flipH="1">
            <a:off x="1563077" y="1"/>
            <a:ext cx="7580916" cy="51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idx="1" type="body"/>
          </p:nvPr>
        </p:nvSpPr>
        <p:spPr>
          <a:xfrm>
            <a:off x="855300" y="1430156"/>
            <a:ext cx="743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Montserrat"/>
              <a:buChar char="→"/>
              <a:defRPr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●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○"/>
              <a:defRPr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855300" y="7788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 rot="5400000">
            <a:off x="432572" y="775198"/>
            <a:ext cx="519516" cy="280233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8"/>
          <p:cNvCxnSpPr/>
          <p:nvPr/>
        </p:nvCxnSpPr>
        <p:spPr>
          <a:xfrm rot="10800000">
            <a:off x="490481" y="752719"/>
            <a:ext cx="96600" cy="5145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8"/>
          <p:cNvPicPr preferRelativeResize="0"/>
          <p:nvPr/>
        </p:nvPicPr>
        <p:blipFill rotWithShape="1">
          <a:blip r:embed="rId4">
            <a:alphaModFix/>
          </a:blip>
          <a:srcRect b="41318" l="0" r="30743" t="0"/>
          <a:stretch/>
        </p:blipFill>
        <p:spPr>
          <a:xfrm>
            <a:off x="7088775" y="3469388"/>
            <a:ext cx="2055225" cy="168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tion3_White">
  <p:cSld name="1_speaker/testimonial slide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1827169" y="889163"/>
            <a:ext cx="547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3400"/>
              <a:buNone/>
              <a:defRPr b="1" i="0" sz="3400" u="none" cap="none" strike="noStrike">
                <a:solidFill>
                  <a:srgbClr val="0C315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15E"/>
              </a:buClr>
              <a:buSzPts val="4100"/>
              <a:buNone/>
              <a:defRPr sz="4100">
                <a:solidFill>
                  <a:srgbClr val="0C315E"/>
                </a:solidFill>
              </a:defRPr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2007" r="68316" t="0"/>
          <a:stretch/>
        </p:blipFill>
        <p:spPr>
          <a:xfrm>
            <a:off x="8584219" y="72694"/>
            <a:ext cx="464294" cy="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Vcita_Main 2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 rot="5400000">
            <a:off x="7393613" y="201113"/>
            <a:ext cx="755400" cy="329400"/>
          </a:xfrm>
          <a:prstGeom prst="roundRect">
            <a:avLst>
              <a:gd fmla="val 4535" name="adj"/>
            </a:avLst>
          </a:prstGeom>
          <a:solidFill>
            <a:srgbClr val="F284AC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6320950" y="4597650"/>
            <a:ext cx="575100" cy="603000"/>
          </a:xfrm>
          <a:prstGeom prst="roundRect">
            <a:avLst>
              <a:gd fmla="val 3288" name="adj"/>
            </a:avLst>
          </a:prstGeom>
          <a:solidFill>
            <a:srgbClr val="FFC511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 rot="5400000">
            <a:off x="-523477" y="655144"/>
            <a:ext cx="1199700" cy="176700"/>
          </a:xfrm>
          <a:prstGeom prst="roundRect">
            <a:avLst>
              <a:gd fmla="val 4535" name="adj"/>
            </a:avLst>
          </a:prstGeom>
          <a:solidFill>
            <a:srgbClr val="5FEC9D">
              <a:alpha val="51764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0"/>
          <p:cNvCxnSpPr/>
          <p:nvPr/>
        </p:nvCxnSpPr>
        <p:spPr>
          <a:xfrm>
            <a:off x="7501363" y="476351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0"/>
          <p:cNvCxnSpPr/>
          <p:nvPr/>
        </p:nvCxnSpPr>
        <p:spPr>
          <a:xfrm flipH="1">
            <a:off x="7008075" y="4463813"/>
            <a:ext cx="5700" cy="3768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0"/>
          <p:cNvCxnSpPr/>
          <p:nvPr/>
        </p:nvCxnSpPr>
        <p:spPr>
          <a:xfrm>
            <a:off x="69900" y="1453135"/>
            <a:ext cx="1887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0"/>
          <p:cNvSpPr/>
          <p:nvPr/>
        </p:nvSpPr>
        <p:spPr>
          <a:xfrm>
            <a:off x="782475" y="2900850"/>
            <a:ext cx="7598400" cy="152400"/>
          </a:xfrm>
          <a:prstGeom prst="roundRect">
            <a:avLst>
              <a:gd fmla="val 0" name="adj"/>
            </a:avLst>
          </a:prstGeom>
          <a:solidFill>
            <a:srgbClr val="49E2F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10"/>
          <p:cNvCxnSpPr/>
          <p:nvPr/>
        </p:nvCxnSpPr>
        <p:spPr>
          <a:xfrm>
            <a:off x="2457638" y="2977013"/>
            <a:ext cx="1981200" cy="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0"/>
          <p:cNvSpPr txBox="1"/>
          <p:nvPr>
            <p:ph type="title"/>
          </p:nvPr>
        </p:nvSpPr>
        <p:spPr>
          <a:xfrm>
            <a:off x="2059350" y="1364719"/>
            <a:ext cx="48366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400">
                <a:solidFill>
                  <a:srgbClr val="0C315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7501363" y="476351"/>
            <a:ext cx="0" cy="5397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2014" r="2520" t="0"/>
          <a:stretch/>
        </p:blipFill>
        <p:spPr>
          <a:xfrm>
            <a:off x="3738265" y="3241078"/>
            <a:ext cx="1667381" cy="59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732" y="2421094"/>
            <a:ext cx="1345419" cy="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1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/>
        </p:nvSpPr>
        <p:spPr>
          <a:xfrm>
            <a:off x="1787618" y="1017986"/>
            <a:ext cx="138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909675" y="628025"/>
            <a:ext cx="4711470" cy="545080"/>
          </a:xfrm>
          <a:custGeom>
            <a:rect b="b" l="l" r="r" t="t"/>
            <a:pathLst>
              <a:path extrusionOk="0" h="439581" w="2388578">
                <a:moveTo>
                  <a:pt x="98612" y="62753"/>
                </a:moveTo>
                <a:lnTo>
                  <a:pt x="2388578" y="0"/>
                </a:lnTo>
                <a:lnTo>
                  <a:pt x="2370648" y="305110"/>
                </a:lnTo>
                <a:lnTo>
                  <a:pt x="0" y="439581"/>
                </a:lnTo>
                <a:lnTo>
                  <a:pt x="98612" y="62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1126049" y="681175"/>
            <a:ext cx="471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Agenda for our visit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Google Shape;333;p47"/>
          <p:cNvGraphicFramePr/>
          <p:nvPr/>
        </p:nvGraphicFramePr>
        <p:xfrm>
          <a:off x="872159" y="14577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{F585781C-69A8-4489-BCE3-165A5A701C32}</a:tableStyleId>
              </a:tblPr>
              <a:tblGrid>
                <a:gridCol w="4408375"/>
              </a:tblGrid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Introduction 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Deep-dive into the business management product &amp; competitive advantages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Our partner product &amp; competitive advantage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 overview, our promise, and suggested approach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Our partner services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technical aspects of our solution 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174" y="1477424"/>
            <a:ext cx="3380925" cy="2507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7"/>
          <p:cNvCxnSpPr/>
          <p:nvPr/>
        </p:nvCxnSpPr>
        <p:spPr>
          <a:xfrm flipH="1" rot="10800000">
            <a:off x="835819" y="594825"/>
            <a:ext cx="96600" cy="482100"/>
          </a:xfrm>
          <a:prstGeom prst="straightConnector1">
            <a:avLst/>
          </a:prstGeom>
          <a:noFill/>
          <a:ln cap="flat" cmpd="sng" w="25400">
            <a:solidFill>
              <a:srgbClr val="0C31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6" name="Google Shape;33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26896">
            <a:off x="2599912" y="1407275"/>
            <a:ext cx="438600" cy="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/>
          <p:nvPr/>
        </p:nvSpPr>
        <p:spPr>
          <a:xfrm>
            <a:off x="2834877" y="1179286"/>
            <a:ext cx="72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You are here!</a:t>
            </a:r>
            <a:endParaRPr b="1" i="0" sz="11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C315E"/>
      </a:dk1>
      <a:lt1>
        <a:srgbClr val="FFFFFF"/>
      </a:lt1>
      <a:dk2>
        <a:srgbClr val="44546A"/>
      </a:dk2>
      <a:lt2>
        <a:srgbClr val="FFD250"/>
      </a:lt2>
      <a:accent1>
        <a:srgbClr val="00DCF7"/>
      </a:accent1>
      <a:accent2>
        <a:srgbClr val="FFC511"/>
      </a:accent2>
      <a:accent3>
        <a:srgbClr val="5EEA9C"/>
      </a:accent3>
      <a:accent4>
        <a:srgbClr val="F384AB"/>
      </a:accent4>
      <a:accent5>
        <a:srgbClr val="FAB4CD"/>
      </a:accent5>
      <a:accent6>
        <a:srgbClr val="A7EEB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